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sldIdLst>
    <p:sldId id="256" r:id="rId5"/>
  </p:sldIdLst>
  <p:sldSz cx="50399950" cy="26279475"/>
  <p:notesSz cx="6858000" cy="9144000"/>
  <p:defaultTextStyle>
    <a:defPPr>
      <a:defRPr lang="en-US"/>
    </a:defPPr>
    <a:lvl1pPr marL="0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32909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65817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6998726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31635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664544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3997452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330361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663270" algn="l" defTabSz="2332909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77" userDrawn="1">
          <p15:clr>
            <a:srgbClr val="A4A3A4"/>
          </p15:clr>
        </p15:guide>
        <p15:guide id="2" pos="15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32E"/>
    <a:srgbClr val="00B900"/>
    <a:srgbClr val="07B900"/>
    <a:srgbClr val="009789"/>
    <a:srgbClr val="CE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4637"/>
  </p:normalViewPr>
  <p:slideViewPr>
    <p:cSldViewPr snapToGrid="0" snapToObjects="1">
      <p:cViewPr varScale="1">
        <p:scale>
          <a:sx n="15" d="100"/>
          <a:sy n="15" d="100"/>
        </p:scale>
        <p:origin x="600" y="104"/>
      </p:cViewPr>
      <p:guideLst>
        <p:guide orient="horz" pos="8277"/>
        <p:guide pos="15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0429-C976-4BD5-8FEB-217F2530873F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1143000"/>
            <a:ext cx="5918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DB8D-60B9-44E5-8C76-40EE80AD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98" y="8163674"/>
            <a:ext cx="42839957" cy="5633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4" y="14891704"/>
            <a:ext cx="35279965" cy="67158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67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0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3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1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0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18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6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39965" y="1052401"/>
            <a:ext cx="11339989" cy="224227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999" y="1052401"/>
            <a:ext cx="33179967" cy="224227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50" y="16887002"/>
            <a:ext cx="42839957" cy="5219394"/>
          </a:xfrm>
        </p:spPr>
        <p:txBody>
          <a:bodyPr anchor="t"/>
          <a:lstStyle>
            <a:lvl1pPr algn="l">
              <a:defRPr sz="3395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250" y="11138365"/>
            <a:ext cx="42839957" cy="5748632"/>
          </a:xfrm>
        </p:spPr>
        <p:txBody>
          <a:bodyPr anchor="b"/>
          <a:lstStyle>
            <a:lvl1pPr marL="0" indent="0">
              <a:buNone/>
              <a:defRPr sz="16980">
                <a:solidFill>
                  <a:schemeClr val="tx1">
                    <a:tint val="75000"/>
                  </a:schemeClr>
                </a:solidFill>
              </a:defRPr>
            </a:lvl1pPr>
            <a:lvl2pPr marL="3883543" indent="0">
              <a:buNone/>
              <a:defRPr sz="15316">
                <a:solidFill>
                  <a:schemeClr val="tx1">
                    <a:tint val="75000"/>
                  </a:schemeClr>
                </a:solidFill>
              </a:defRPr>
            </a:lvl2pPr>
            <a:lvl3pPr marL="7767084" indent="0">
              <a:buNone/>
              <a:defRPr sz="13651">
                <a:solidFill>
                  <a:schemeClr val="tx1">
                    <a:tint val="75000"/>
                  </a:schemeClr>
                </a:solidFill>
              </a:defRPr>
            </a:lvl3pPr>
            <a:lvl4pPr marL="11650628" indent="0">
              <a:buNone/>
              <a:defRPr sz="11819">
                <a:solidFill>
                  <a:schemeClr val="tx1">
                    <a:tint val="75000"/>
                  </a:schemeClr>
                </a:solidFill>
              </a:defRPr>
            </a:lvl4pPr>
            <a:lvl5pPr marL="15534171" indent="0">
              <a:buNone/>
              <a:defRPr sz="11819">
                <a:solidFill>
                  <a:schemeClr val="tx1">
                    <a:tint val="75000"/>
                  </a:schemeClr>
                </a:solidFill>
              </a:defRPr>
            </a:lvl5pPr>
            <a:lvl6pPr marL="19417714" indent="0">
              <a:buNone/>
              <a:defRPr sz="11819">
                <a:solidFill>
                  <a:schemeClr val="tx1">
                    <a:tint val="75000"/>
                  </a:schemeClr>
                </a:solidFill>
              </a:defRPr>
            </a:lvl6pPr>
            <a:lvl7pPr marL="23301256" indent="0">
              <a:buNone/>
              <a:defRPr sz="11819">
                <a:solidFill>
                  <a:schemeClr val="tx1">
                    <a:tint val="75000"/>
                  </a:schemeClr>
                </a:solidFill>
              </a:defRPr>
            </a:lvl7pPr>
            <a:lvl8pPr marL="27184799" indent="0">
              <a:buNone/>
              <a:defRPr sz="11819">
                <a:solidFill>
                  <a:schemeClr val="tx1">
                    <a:tint val="75000"/>
                  </a:schemeClr>
                </a:solidFill>
              </a:defRPr>
            </a:lvl8pPr>
            <a:lvl9pPr marL="31068342" indent="0">
              <a:buNone/>
              <a:defRPr sz="11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9999" y="6131883"/>
            <a:ext cx="22259977" cy="17343238"/>
          </a:xfrm>
        </p:spPr>
        <p:txBody>
          <a:bodyPr/>
          <a:lstStyle>
            <a:lvl1pPr>
              <a:defRPr sz="23804"/>
            </a:lvl1pPr>
            <a:lvl2pPr>
              <a:defRPr sz="20310"/>
            </a:lvl2pPr>
            <a:lvl3pPr>
              <a:defRPr sz="16980"/>
            </a:lvl3pPr>
            <a:lvl4pPr>
              <a:defRPr sz="15316"/>
            </a:lvl4pPr>
            <a:lvl5pPr>
              <a:defRPr sz="15316"/>
            </a:lvl5pPr>
            <a:lvl6pPr>
              <a:defRPr sz="15316"/>
            </a:lvl6pPr>
            <a:lvl7pPr>
              <a:defRPr sz="15316"/>
            </a:lvl7pPr>
            <a:lvl8pPr>
              <a:defRPr sz="15316"/>
            </a:lvl8pPr>
            <a:lvl9pPr>
              <a:defRPr sz="15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9976" y="6131883"/>
            <a:ext cx="22259977" cy="17343238"/>
          </a:xfrm>
        </p:spPr>
        <p:txBody>
          <a:bodyPr/>
          <a:lstStyle>
            <a:lvl1pPr>
              <a:defRPr sz="23804"/>
            </a:lvl1pPr>
            <a:lvl2pPr>
              <a:defRPr sz="20310"/>
            </a:lvl2pPr>
            <a:lvl3pPr>
              <a:defRPr sz="16980"/>
            </a:lvl3pPr>
            <a:lvl4pPr>
              <a:defRPr sz="15316"/>
            </a:lvl4pPr>
            <a:lvl5pPr>
              <a:defRPr sz="15316"/>
            </a:lvl5pPr>
            <a:lvl6pPr>
              <a:defRPr sz="15316"/>
            </a:lvl6pPr>
            <a:lvl7pPr>
              <a:defRPr sz="15316"/>
            </a:lvl7pPr>
            <a:lvl8pPr>
              <a:defRPr sz="15316"/>
            </a:lvl8pPr>
            <a:lvl9pPr>
              <a:defRPr sz="15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999" y="5882469"/>
            <a:ext cx="22268731" cy="2451535"/>
          </a:xfrm>
        </p:spPr>
        <p:txBody>
          <a:bodyPr anchor="b"/>
          <a:lstStyle>
            <a:lvl1pPr marL="0" indent="0">
              <a:buNone/>
              <a:defRPr sz="20310" b="1"/>
            </a:lvl1pPr>
            <a:lvl2pPr marL="3883543" indent="0">
              <a:buNone/>
              <a:defRPr sz="16980" b="1"/>
            </a:lvl2pPr>
            <a:lvl3pPr marL="7767084" indent="0">
              <a:buNone/>
              <a:defRPr sz="15316" b="1"/>
            </a:lvl3pPr>
            <a:lvl4pPr marL="11650628" indent="0">
              <a:buNone/>
              <a:defRPr sz="13651" b="1"/>
            </a:lvl4pPr>
            <a:lvl5pPr marL="15534171" indent="0">
              <a:buNone/>
              <a:defRPr sz="13651" b="1"/>
            </a:lvl5pPr>
            <a:lvl6pPr marL="19417714" indent="0">
              <a:buNone/>
              <a:defRPr sz="13651" b="1"/>
            </a:lvl6pPr>
            <a:lvl7pPr marL="23301256" indent="0">
              <a:buNone/>
              <a:defRPr sz="13651" b="1"/>
            </a:lvl7pPr>
            <a:lvl8pPr marL="27184799" indent="0">
              <a:buNone/>
              <a:defRPr sz="13651" b="1"/>
            </a:lvl8pPr>
            <a:lvl9pPr marL="31068342" indent="0">
              <a:buNone/>
              <a:defRPr sz="136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999" y="8333999"/>
            <a:ext cx="22268731" cy="15141117"/>
          </a:xfrm>
        </p:spPr>
        <p:txBody>
          <a:bodyPr/>
          <a:lstStyle>
            <a:lvl1pPr>
              <a:defRPr sz="20310"/>
            </a:lvl1pPr>
            <a:lvl2pPr>
              <a:defRPr sz="16980"/>
            </a:lvl2pPr>
            <a:lvl3pPr>
              <a:defRPr sz="15316"/>
            </a:lvl3pPr>
            <a:lvl4pPr>
              <a:defRPr sz="13651"/>
            </a:lvl4pPr>
            <a:lvl5pPr>
              <a:defRPr sz="13651"/>
            </a:lvl5pPr>
            <a:lvl6pPr>
              <a:defRPr sz="13651"/>
            </a:lvl6pPr>
            <a:lvl7pPr>
              <a:defRPr sz="13651"/>
            </a:lvl7pPr>
            <a:lvl8pPr>
              <a:defRPr sz="13651"/>
            </a:lvl8pPr>
            <a:lvl9pPr>
              <a:defRPr sz="136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2482" y="5882469"/>
            <a:ext cx="22277479" cy="2451535"/>
          </a:xfrm>
        </p:spPr>
        <p:txBody>
          <a:bodyPr anchor="b"/>
          <a:lstStyle>
            <a:lvl1pPr marL="0" indent="0">
              <a:buNone/>
              <a:defRPr sz="20310" b="1"/>
            </a:lvl1pPr>
            <a:lvl2pPr marL="3883543" indent="0">
              <a:buNone/>
              <a:defRPr sz="16980" b="1"/>
            </a:lvl2pPr>
            <a:lvl3pPr marL="7767084" indent="0">
              <a:buNone/>
              <a:defRPr sz="15316" b="1"/>
            </a:lvl3pPr>
            <a:lvl4pPr marL="11650628" indent="0">
              <a:buNone/>
              <a:defRPr sz="13651" b="1"/>
            </a:lvl4pPr>
            <a:lvl5pPr marL="15534171" indent="0">
              <a:buNone/>
              <a:defRPr sz="13651" b="1"/>
            </a:lvl5pPr>
            <a:lvl6pPr marL="19417714" indent="0">
              <a:buNone/>
              <a:defRPr sz="13651" b="1"/>
            </a:lvl6pPr>
            <a:lvl7pPr marL="23301256" indent="0">
              <a:buNone/>
              <a:defRPr sz="13651" b="1"/>
            </a:lvl7pPr>
            <a:lvl8pPr marL="27184799" indent="0">
              <a:buNone/>
              <a:defRPr sz="13651" b="1"/>
            </a:lvl8pPr>
            <a:lvl9pPr marL="31068342" indent="0">
              <a:buNone/>
              <a:defRPr sz="136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2482" y="8333999"/>
            <a:ext cx="22277479" cy="15141117"/>
          </a:xfrm>
        </p:spPr>
        <p:txBody>
          <a:bodyPr/>
          <a:lstStyle>
            <a:lvl1pPr>
              <a:defRPr sz="20310"/>
            </a:lvl1pPr>
            <a:lvl2pPr>
              <a:defRPr sz="16980"/>
            </a:lvl2pPr>
            <a:lvl3pPr>
              <a:defRPr sz="15316"/>
            </a:lvl3pPr>
            <a:lvl4pPr>
              <a:defRPr sz="13651"/>
            </a:lvl4pPr>
            <a:lvl5pPr>
              <a:defRPr sz="13651"/>
            </a:lvl5pPr>
            <a:lvl6pPr>
              <a:defRPr sz="13651"/>
            </a:lvl6pPr>
            <a:lvl7pPr>
              <a:defRPr sz="13651"/>
            </a:lvl7pPr>
            <a:lvl8pPr>
              <a:defRPr sz="13651"/>
            </a:lvl8pPr>
            <a:lvl9pPr>
              <a:defRPr sz="136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6" y="1046310"/>
            <a:ext cx="16581236" cy="4452914"/>
          </a:xfrm>
        </p:spPr>
        <p:txBody>
          <a:bodyPr anchor="b"/>
          <a:lstStyle>
            <a:lvl1pPr algn="l">
              <a:defRPr sz="169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981" y="1046318"/>
            <a:ext cx="28174971" cy="22428805"/>
          </a:xfrm>
        </p:spPr>
        <p:txBody>
          <a:bodyPr/>
          <a:lstStyle>
            <a:lvl1pPr>
              <a:defRPr sz="27134"/>
            </a:lvl1pPr>
            <a:lvl2pPr>
              <a:defRPr sz="23804"/>
            </a:lvl2pPr>
            <a:lvl3pPr>
              <a:defRPr sz="20310"/>
            </a:lvl3pPr>
            <a:lvl4pPr>
              <a:defRPr sz="16980"/>
            </a:lvl4pPr>
            <a:lvl5pPr>
              <a:defRPr sz="16980"/>
            </a:lvl5pPr>
            <a:lvl6pPr>
              <a:defRPr sz="16980"/>
            </a:lvl6pPr>
            <a:lvl7pPr>
              <a:defRPr sz="16980"/>
            </a:lvl7pPr>
            <a:lvl8pPr>
              <a:defRPr sz="16980"/>
            </a:lvl8pPr>
            <a:lvl9pPr>
              <a:defRPr sz="16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6" y="5499231"/>
            <a:ext cx="16581236" cy="17975892"/>
          </a:xfrm>
        </p:spPr>
        <p:txBody>
          <a:bodyPr/>
          <a:lstStyle>
            <a:lvl1pPr marL="0" indent="0">
              <a:buNone/>
              <a:defRPr sz="11819"/>
            </a:lvl1pPr>
            <a:lvl2pPr marL="3883543" indent="0">
              <a:buNone/>
              <a:defRPr sz="10155"/>
            </a:lvl2pPr>
            <a:lvl3pPr marL="7767084" indent="0">
              <a:buNone/>
              <a:defRPr sz="8490"/>
            </a:lvl3pPr>
            <a:lvl4pPr marL="11650628" indent="0">
              <a:buNone/>
              <a:defRPr sz="7658"/>
            </a:lvl4pPr>
            <a:lvl5pPr marL="15534171" indent="0">
              <a:buNone/>
              <a:defRPr sz="7658"/>
            </a:lvl5pPr>
            <a:lvl6pPr marL="19417714" indent="0">
              <a:buNone/>
              <a:defRPr sz="7658"/>
            </a:lvl6pPr>
            <a:lvl7pPr marL="23301256" indent="0">
              <a:buNone/>
              <a:defRPr sz="7658"/>
            </a:lvl7pPr>
            <a:lvl8pPr marL="27184799" indent="0">
              <a:buNone/>
              <a:defRPr sz="7658"/>
            </a:lvl8pPr>
            <a:lvl9pPr marL="31068342" indent="0">
              <a:buNone/>
              <a:defRPr sz="7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8744" y="18395633"/>
            <a:ext cx="30239970" cy="2171711"/>
          </a:xfrm>
        </p:spPr>
        <p:txBody>
          <a:bodyPr anchor="b"/>
          <a:lstStyle>
            <a:lvl1pPr algn="l">
              <a:defRPr sz="169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8744" y="2348119"/>
            <a:ext cx="30239970" cy="15767685"/>
          </a:xfrm>
        </p:spPr>
        <p:txBody>
          <a:bodyPr/>
          <a:lstStyle>
            <a:lvl1pPr marL="0" indent="0">
              <a:buNone/>
              <a:defRPr sz="27134"/>
            </a:lvl1pPr>
            <a:lvl2pPr marL="3883543" indent="0">
              <a:buNone/>
              <a:defRPr sz="23804"/>
            </a:lvl2pPr>
            <a:lvl3pPr marL="7767084" indent="0">
              <a:buNone/>
              <a:defRPr sz="20310"/>
            </a:lvl3pPr>
            <a:lvl4pPr marL="11650628" indent="0">
              <a:buNone/>
              <a:defRPr sz="16980"/>
            </a:lvl4pPr>
            <a:lvl5pPr marL="15534171" indent="0">
              <a:buNone/>
              <a:defRPr sz="16980"/>
            </a:lvl5pPr>
            <a:lvl6pPr marL="19417714" indent="0">
              <a:buNone/>
              <a:defRPr sz="16980"/>
            </a:lvl6pPr>
            <a:lvl7pPr marL="23301256" indent="0">
              <a:buNone/>
              <a:defRPr sz="16980"/>
            </a:lvl7pPr>
            <a:lvl8pPr marL="27184799" indent="0">
              <a:buNone/>
              <a:defRPr sz="16980"/>
            </a:lvl8pPr>
            <a:lvl9pPr marL="31068342" indent="0">
              <a:buNone/>
              <a:defRPr sz="169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8744" y="20567341"/>
            <a:ext cx="30239970" cy="3084189"/>
          </a:xfrm>
        </p:spPr>
        <p:txBody>
          <a:bodyPr/>
          <a:lstStyle>
            <a:lvl1pPr marL="0" indent="0">
              <a:buNone/>
              <a:defRPr sz="11819"/>
            </a:lvl1pPr>
            <a:lvl2pPr marL="3883543" indent="0">
              <a:buNone/>
              <a:defRPr sz="10155"/>
            </a:lvl2pPr>
            <a:lvl3pPr marL="7767084" indent="0">
              <a:buNone/>
              <a:defRPr sz="8490"/>
            </a:lvl3pPr>
            <a:lvl4pPr marL="11650628" indent="0">
              <a:buNone/>
              <a:defRPr sz="7658"/>
            </a:lvl4pPr>
            <a:lvl5pPr marL="15534171" indent="0">
              <a:buNone/>
              <a:defRPr sz="7658"/>
            </a:lvl5pPr>
            <a:lvl6pPr marL="19417714" indent="0">
              <a:buNone/>
              <a:defRPr sz="7658"/>
            </a:lvl6pPr>
            <a:lvl7pPr marL="23301256" indent="0">
              <a:buNone/>
              <a:defRPr sz="7658"/>
            </a:lvl7pPr>
            <a:lvl8pPr marL="27184799" indent="0">
              <a:buNone/>
              <a:defRPr sz="7658"/>
            </a:lvl8pPr>
            <a:lvl9pPr marL="31068342" indent="0">
              <a:buNone/>
              <a:defRPr sz="7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9" y="1052401"/>
            <a:ext cx="45359955" cy="4379913"/>
          </a:xfrm>
          <a:prstGeom prst="rect">
            <a:avLst/>
          </a:prstGeom>
        </p:spPr>
        <p:txBody>
          <a:bodyPr vert="horz" lIns="466582" tIns="233291" rIns="466582" bIns="2332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999" y="6131883"/>
            <a:ext cx="45359955" cy="17343238"/>
          </a:xfrm>
          <a:prstGeom prst="rect">
            <a:avLst/>
          </a:prstGeom>
        </p:spPr>
        <p:txBody>
          <a:bodyPr vert="horz" lIns="466582" tIns="233291" rIns="466582" bIns="2332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9998" y="24357183"/>
            <a:ext cx="11759988" cy="1399140"/>
          </a:xfrm>
          <a:prstGeom prst="rect">
            <a:avLst/>
          </a:prstGeom>
        </p:spPr>
        <p:txBody>
          <a:bodyPr vert="horz" lIns="466582" tIns="233291" rIns="466582" bIns="233291" rtlCol="0" anchor="ctr"/>
          <a:lstStyle>
            <a:lvl1pPr algn="l">
              <a:defRPr sz="101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19984" y="24357183"/>
            <a:ext cx="15959984" cy="1399140"/>
          </a:xfrm>
          <a:prstGeom prst="rect">
            <a:avLst/>
          </a:prstGeom>
        </p:spPr>
        <p:txBody>
          <a:bodyPr vert="horz" lIns="466582" tIns="233291" rIns="466582" bIns="233291" rtlCol="0" anchor="ctr"/>
          <a:lstStyle>
            <a:lvl1pPr algn="ctr">
              <a:defRPr sz="101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19964" y="24357183"/>
            <a:ext cx="11759988" cy="1399140"/>
          </a:xfrm>
          <a:prstGeom prst="rect">
            <a:avLst/>
          </a:prstGeom>
        </p:spPr>
        <p:txBody>
          <a:bodyPr vert="horz" lIns="466582" tIns="233291" rIns="466582" bIns="233291" rtlCol="0" anchor="ctr"/>
          <a:lstStyle>
            <a:lvl1pPr algn="r">
              <a:defRPr sz="101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3883543" rtl="0" eaLnBrk="1" latinLnBrk="0" hangingPunct="1">
        <a:spcBef>
          <a:spcPct val="0"/>
        </a:spcBef>
        <a:buNone/>
        <a:defRPr sz="37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2658" indent="-2912658" algn="l" defTabSz="3883543" rtl="0" eaLnBrk="1" latinLnBrk="0" hangingPunct="1">
        <a:spcBef>
          <a:spcPct val="20000"/>
        </a:spcBef>
        <a:buFont typeface="Arial"/>
        <a:buChar char="•"/>
        <a:defRPr sz="27134" kern="1200">
          <a:solidFill>
            <a:schemeClr val="tx1"/>
          </a:solidFill>
          <a:latin typeface="+mn-lt"/>
          <a:ea typeface="+mn-ea"/>
          <a:cs typeface="+mn-cs"/>
        </a:defRPr>
      </a:lvl1pPr>
      <a:lvl2pPr marL="6310758" indent="-2427215" algn="l" defTabSz="3883543" rtl="0" eaLnBrk="1" latinLnBrk="0" hangingPunct="1">
        <a:spcBef>
          <a:spcPct val="20000"/>
        </a:spcBef>
        <a:buFont typeface="Arial"/>
        <a:buChar char="–"/>
        <a:defRPr sz="23804" kern="1200">
          <a:solidFill>
            <a:schemeClr val="tx1"/>
          </a:solidFill>
          <a:latin typeface="+mn-lt"/>
          <a:ea typeface="+mn-ea"/>
          <a:cs typeface="+mn-cs"/>
        </a:defRPr>
      </a:lvl2pPr>
      <a:lvl3pPr marL="9708857" indent="-1941771" algn="l" defTabSz="3883543" rtl="0" eaLnBrk="1" latinLnBrk="0" hangingPunct="1">
        <a:spcBef>
          <a:spcPct val="20000"/>
        </a:spcBef>
        <a:buFont typeface="Arial"/>
        <a:buChar char="•"/>
        <a:defRPr sz="20310" kern="1200">
          <a:solidFill>
            <a:schemeClr val="tx1"/>
          </a:solidFill>
          <a:latin typeface="+mn-lt"/>
          <a:ea typeface="+mn-ea"/>
          <a:cs typeface="+mn-cs"/>
        </a:defRPr>
      </a:lvl3pPr>
      <a:lvl4pPr marL="13592401" indent="-1941771" algn="l" defTabSz="3883543" rtl="0" eaLnBrk="1" latinLnBrk="0" hangingPunct="1">
        <a:spcBef>
          <a:spcPct val="20000"/>
        </a:spcBef>
        <a:buFont typeface="Arial"/>
        <a:buChar char="–"/>
        <a:defRPr sz="16980" kern="1200">
          <a:solidFill>
            <a:schemeClr val="tx1"/>
          </a:solidFill>
          <a:latin typeface="+mn-lt"/>
          <a:ea typeface="+mn-ea"/>
          <a:cs typeface="+mn-cs"/>
        </a:defRPr>
      </a:lvl4pPr>
      <a:lvl5pPr marL="17475942" indent="-1941771" algn="l" defTabSz="3883543" rtl="0" eaLnBrk="1" latinLnBrk="0" hangingPunct="1">
        <a:spcBef>
          <a:spcPct val="20000"/>
        </a:spcBef>
        <a:buFont typeface="Arial"/>
        <a:buChar char="»"/>
        <a:defRPr sz="16980" kern="1200">
          <a:solidFill>
            <a:schemeClr val="tx1"/>
          </a:solidFill>
          <a:latin typeface="+mn-lt"/>
          <a:ea typeface="+mn-ea"/>
          <a:cs typeface="+mn-cs"/>
        </a:defRPr>
      </a:lvl5pPr>
      <a:lvl6pPr marL="21359485" indent="-1941771" algn="l" defTabSz="3883543" rtl="0" eaLnBrk="1" latinLnBrk="0" hangingPunct="1">
        <a:spcBef>
          <a:spcPct val="20000"/>
        </a:spcBef>
        <a:buFont typeface="Arial"/>
        <a:buChar char="•"/>
        <a:defRPr sz="16980" kern="1200">
          <a:solidFill>
            <a:schemeClr val="tx1"/>
          </a:solidFill>
          <a:latin typeface="+mn-lt"/>
          <a:ea typeface="+mn-ea"/>
          <a:cs typeface="+mn-cs"/>
        </a:defRPr>
      </a:lvl6pPr>
      <a:lvl7pPr marL="25243028" indent="-1941771" algn="l" defTabSz="3883543" rtl="0" eaLnBrk="1" latinLnBrk="0" hangingPunct="1">
        <a:spcBef>
          <a:spcPct val="20000"/>
        </a:spcBef>
        <a:buFont typeface="Arial"/>
        <a:buChar char="•"/>
        <a:defRPr sz="16980" kern="1200">
          <a:solidFill>
            <a:schemeClr val="tx1"/>
          </a:solidFill>
          <a:latin typeface="+mn-lt"/>
          <a:ea typeface="+mn-ea"/>
          <a:cs typeface="+mn-cs"/>
        </a:defRPr>
      </a:lvl7pPr>
      <a:lvl8pPr marL="29126571" indent="-1941771" algn="l" defTabSz="3883543" rtl="0" eaLnBrk="1" latinLnBrk="0" hangingPunct="1">
        <a:spcBef>
          <a:spcPct val="20000"/>
        </a:spcBef>
        <a:buFont typeface="Arial"/>
        <a:buChar char="•"/>
        <a:defRPr sz="16980" kern="1200">
          <a:solidFill>
            <a:schemeClr val="tx1"/>
          </a:solidFill>
          <a:latin typeface="+mn-lt"/>
          <a:ea typeface="+mn-ea"/>
          <a:cs typeface="+mn-cs"/>
        </a:defRPr>
      </a:lvl8pPr>
      <a:lvl9pPr marL="33010113" indent="-1941771" algn="l" defTabSz="3883543" rtl="0" eaLnBrk="1" latinLnBrk="0" hangingPunct="1">
        <a:spcBef>
          <a:spcPct val="20000"/>
        </a:spcBef>
        <a:buFont typeface="Arial"/>
        <a:buChar char="•"/>
        <a:defRPr sz="16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1pPr>
      <a:lvl2pPr marL="3883543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2pPr>
      <a:lvl3pPr marL="7767084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3pPr>
      <a:lvl4pPr marL="11650628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4pPr>
      <a:lvl5pPr marL="15534171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5pPr>
      <a:lvl6pPr marL="19417714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6pPr>
      <a:lvl7pPr marL="23301256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7pPr>
      <a:lvl8pPr marL="27184799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8pPr>
      <a:lvl9pPr marL="31068342" algn="l" defTabSz="3883543" rtl="0" eaLnBrk="1" latinLnBrk="0" hangingPunct="1">
        <a:defRPr sz="153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2;p1" descr="Abstract image of curvy lines">
            <a:extLst>
              <a:ext uri="{FF2B5EF4-FFF2-40B4-BE49-F238E27FC236}">
                <a16:creationId xmlns:a16="http://schemas.microsoft.com/office/drawing/2014/main" id="{D80993B9-FFDB-C8A7-E3AA-0648158D76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715" y="-130218"/>
            <a:ext cx="50835379" cy="4573341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2A25D-7FA5-2AC0-6B6F-F12DB1212440}"/>
              </a:ext>
            </a:extLst>
          </p:cNvPr>
          <p:cNvSpPr txBox="1"/>
          <p:nvPr/>
        </p:nvSpPr>
        <p:spPr>
          <a:xfrm>
            <a:off x="11432625" y="383813"/>
            <a:ext cx="25944842" cy="125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D1995-384C-8D74-D96E-DA0445C01B5D}"/>
              </a:ext>
            </a:extLst>
          </p:cNvPr>
          <p:cNvSpPr txBox="1"/>
          <p:nvPr/>
        </p:nvSpPr>
        <p:spPr>
          <a:xfrm>
            <a:off x="11432625" y="1584652"/>
            <a:ext cx="25944842" cy="86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team members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BF0177-A5F6-1929-3C2E-D5E771DAB083}"/>
              </a:ext>
            </a:extLst>
          </p:cNvPr>
          <p:cNvSpPr txBox="1"/>
          <p:nvPr/>
        </p:nvSpPr>
        <p:spPr>
          <a:xfrm>
            <a:off x="11570820" y="2617292"/>
            <a:ext cx="25944842" cy="69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affiliations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DEF671-3BE3-32F0-F86C-ED2831D0C6BD}"/>
              </a:ext>
            </a:extLst>
          </p:cNvPr>
          <p:cNvSpPr/>
          <p:nvPr/>
        </p:nvSpPr>
        <p:spPr>
          <a:xfrm>
            <a:off x="34125019" y="22771835"/>
            <a:ext cx="14909877" cy="239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0BDE5C-4B1F-12FD-A600-F877CD8D0AD8}"/>
              </a:ext>
            </a:extLst>
          </p:cNvPr>
          <p:cNvSpPr/>
          <p:nvPr/>
        </p:nvSpPr>
        <p:spPr>
          <a:xfrm>
            <a:off x="1061678" y="4759138"/>
            <a:ext cx="14653863" cy="10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571611-5634-A291-6D2A-710660E8F0DF}"/>
              </a:ext>
            </a:extLst>
          </p:cNvPr>
          <p:cNvSpPr/>
          <p:nvPr/>
        </p:nvSpPr>
        <p:spPr>
          <a:xfrm>
            <a:off x="1061678" y="12270574"/>
            <a:ext cx="14653863" cy="12904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64C14-CD28-098C-F7BF-FA85A776F510}"/>
              </a:ext>
            </a:extLst>
          </p:cNvPr>
          <p:cNvSpPr/>
          <p:nvPr/>
        </p:nvSpPr>
        <p:spPr>
          <a:xfrm>
            <a:off x="1061678" y="11067984"/>
            <a:ext cx="14653863" cy="10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DADB90-B6E1-7BD6-6D04-24FAC441B048}"/>
              </a:ext>
            </a:extLst>
          </p:cNvPr>
          <p:cNvSpPr txBox="1"/>
          <p:nvPr/>
        </p:nvSpPr>
        <p:spPr>
          <a:xfrm>
            <a:off x="2547020" y="4978705"/>
            <a:ext cx="11326124" cy="64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5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Click to edit ) INTRODUCTION OR MOTIVATION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D1E2F5-2F96-C61B-1AA3-92FC0F58B16B}"/>
              </a:ext>
            </a:extLst>
          </p:cNvPr>
          <p:cNvSpPr txBox="1"/>
          <p:nvPr/>
        </p:nvSpPr>
        <p:spPr>
          <a:xfrm>
            <a:off x="2790828" y="11287794"/>
            <a:ext cx="11326123" cy="64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5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Click to edit ) PROBLEM OR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837F52-6BF3-0DB0-F4D4-F23A563B4A90}"/>
              </a:ext>
            </a:extLst>
          </p:cNvPr>
          <p:cNvSpPr txBox="1"/>
          <p:nvPr/>
        </p:nvSpPr>
        <p:spPr>
          <a:xfrm>
            <a:off x="1518880" y="6166343"/>
            <a:ext cx="13844752" cy="193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sz="2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CF6F3F-7FBC-ADCE-6042-FFE4765FA06A}"/>
              </a:ext>
            </a:extLst>
          </p:cNvPr>
          <p:cNvSpPr txBox="1"/>
          <p:nvPr/>
        </p:nvSpPr>
        <p:spPr>
          <a:xfrm>
            <a:off x="34460872" y="6077266"/>
            <a:ext cx="15263861" cy="193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sz="2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1CACA5-C930-A7F0-028E-69337A82A5C2}"/>
              </a:ext>
            </a:extLst>
          </p:cNvPr>
          <p:cNvSpPr/>
          <p:nvPr/>
        </p:nvSpPr>
        <p:spPr>
          <a:xfrm>
            <a:off x="34125020" y="8275073"/>
            <a:ext cx="43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07F7F2-08C1-4F35-D6D1-F3D705BB1EE0}"/>
              </a:ext>
            </a:extLst>
          </p:cNvPr>
          <p:cNvSpPr txBox="1"/>
          <p:nvPr/>
        </p:nvSpPr>
        <p:spPr>
          <a:xfrm>
            <a:off x="4356340" y="13342694"/>
            <a:ext cx="9036278" cy="23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75B549-4F0E-88C4-5612-ACE2090AAC2B}"/>
              </a:ext>
            </a:extLst>
          </p:cNvPr>
          <p:cNvSpPr txBox="1"/>
          <p:nvPr/>
        </p:nvSpPr>
        <p:spPr>
          <a:xfrm>
            <a:off x="4356335" y="16070093"/>
            <a:ext cx="8693043" cy="23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8AE2F5-BCBC-D5B4-A409-1449B5098476}"/>
              </a:ext>
            </a:extLst>
          </p:cNvPr>
          <p:cNvSpPr/>
          <p:nvPr/>
        </p:nvSpPr>
        <p:spPr>
          <a:xfrm>
            <a:off x="41630552" y="12760698"/>
            <a:ext cx="7404345" cy="9366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CCCDD2-6933-D615-4CFC-631DA393C37A}"/>
              </a:ext>
            </a:extLst>
          </p:cNvPr>
          <p:cNvSpPr/>
          <p:nvPr/>
        </p:nvSpPr>
        <p:spPr>
          <a:xfrm>
            <a:off x="34125026" y="14863059"/>
            <a:ext cx="7024991" cy="726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1DBE0D-2385-1E33-0DD0-CA7F76D93219}"/>
              </a:ext>
            </a:extLst>
          </p:cNvPr>
          <p:cNvSpPr txBox="1"/>
          <p:nvPr/>
        </p:nvSpPr>
        <p:spPr>
          <a:xfrm>
            <a:off x="34523789" y="23132214"/>
            <a:ext cx="14511107" cy="156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3613E2-534E-3BF1-438E-C3063E95ECD6}"/>
              </a:ext>
            </a:extLst>
          </p:cNvPr>
          <p:cNvSpPr txBox="1"/>
          <p:nvPr/>
        </p:nvSpPr>
        <p:spPr>
          <a:xfrm>
            <a:off x="3221084" y="13265795"/>
            <a:ext cx="1213429" cy="83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15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04D715-48D3-8C52-99F3-73725357C5A3}"/>
              </a:ext>
            </a:extLst>
          </p:cNvPr>
          <p:cNvSpPr txBox="1"/>
          <p:nvPr/>
        </p:nvSpPr>
        <p:spPr>
          <a:xfrm>
            <a:off x="3221084" y="15997369"/>
            <a:ext cx="1213429" cy="83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15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F228D7-4113-1A92-0765-612FCA9F50B4}"/>
              </a:ext>
            </a:extLst>
          </p:cNvPr>
          <p:cNvSpPr txBox="1"/>
          <p:nvPr/>
        </p:nvSpPr>
        <p:spPr>
          <a:xfrm>
            <a:off x="3221084" y="21380772"/>
            <a:ext cx="1213429" cy="83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15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B8E385-A395-409E-AD3F-6B48047A2136}"/>
              </a:ext>
            </a:extLst>
          </p:cNvPr>
          <p:cNvSpPr txBox="1"/>
          <p:nvPr/>
        </p:nvSpPr>
        <p:spPr>
          <a:xfrm>
            <a:off x="3221084" y="18684199"/>
            <a:ext cx="1213429" cy="83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15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10614-EC2D-F270-61C0-CAFF5341AEE8}"/>
              </a:ext>
            </a:extLst>
          </p:cNvPr>
          <p:cNvSpPr txBox="1"/>
          <p:nvPr/>
        </p:nvSpPr>
        <p:spPr>
          <a:xfrm>
            <a:off x="4356335" y="18825837"/>
            <a:ext cx="8693043" cy="23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FE65EB-2629-8226-2DA2-173059AA29FE}"/>
              </a:ext>
            </a:extLst>
          </p:cNvPr>
          <p:cNvSpPr txBox="1"/>
          <p:nvPr/>
        </p:nvSpPr>
        <p:spPr>
          <a:xfrm>
            <a:off x="4434514" y="21411996"/>
            <a:ext cx="8614871" cy="23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4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sz="2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76427A-D855-23CC-0A9B-E485EBE9B343}"/>
              </a:ext>
            </a:extLst>
          </p:cNvPr>
          <p:cNvSpPr txBox="1"/>
          <p:nvPr/>
        </p:nvSpPr>
        <p:spPr>
          <a:xfrm>
            <a:off x="34460873" y="12961251"/>
            <a:ext cx="6109576" cy="11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397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endParaRPr lang="en-US" sz="2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CBCC9A-487B-D7AC-0AA4-8A660E086173}"/>
              </a:ext>
            </a:extLst>
          </p:cNvPr>
          <p:cNvCxnSpPr/>
          <p:nvPr/>
        </p:nvCxnSpPr>
        <p:spPr>
          <a:xfrm>
            <a:off x="3221081" y="13205319"/>
            <a:ext cx="98283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15A1ED-85B0-E3ED-148C-621D148DB9D8}"/>
              </a:ext>
            </a:extLst>
          </p:cNvPr>
          <p:cNvCxnSpPr/>
          <p:nvPr/>
        </p:nvCxnSpPr>
        <p:spPr>
          <a:xfrm>
            <a:off x="3150561" y="15874778"/>
            <a:ext cx="98283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A2CA224-9BE6-E569-BA0F-53613DF62265}"/>
              </a:ext>
            </a:extLst>
          </p:cNvPr>
          <p:cNvCxnSpPr/>
          <p:nvPr/>
        </p:nvCxnSpPr>
        <p:spPr>
          <a:xfrm>
            <a:off x="3150561" y="18656760"/>
            <a:ext cx="98283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2825C5-1BFC-487E-73B0-F8C2AC11AC25}"/>
              </a:ext>
            </a:extLst>
          </p:cNvPr>
          <p:cNvCxnSpPr/>
          <p:nvPr/>
        </p:nvCxnSpPr>
        <p:spPr>
          <a:xfrm>
            <a:off x="3150561" y="21312125"/>
            <a:ext cx="98283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319111F-2E0A-3A97-8428-0683319F3695}"/>
              </a:ext>
            </a:extLst>
          </p:cNvPr>
          <p:cNvSpPr/>
          <p:nvPr/>
        </p:nvSpPr>
        <p:spPr>
          <a:xfrm>
            <a:off x="17120429" y="4759532"/>
            <a:ext cx="15599710" cy="20415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2375AA-C258-BC8F-8A73-1EF36DD95E5D}"/>
              </a:ext>
            </a:extLst>
          </p:cNvPr>
          <p:cNvSpPr/>
          <p:nvPr/>
        </p:nvSpPr>
        <p:spPr>
          <a:xfrm>
            <a:off x="33977162" y="4869530"/>
            <a:ext cx="15599711" cy="10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28F741-A4FB-D623-B20F-997E6EA894AB}"/>
              </a:ext>
            </a:extLst>
          </p:cNvPr>
          <p:cNvSpPr txBox="1"/>
          <p:nvPr/>
        </p:nvSpPr>
        <p:spPr>
          <a:xfrm>
            <a:off x="35808461" y="4998922"/>
            <a:ext cx="12568681" cy="6454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95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Click to edit ) IMPACT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11E045-DB84-EC80-DD09-05506DA4B9A1}"/>
              </a:ext>
            </a:extLst>
          </p:cNvPr>
          <p:cNvSpPr/>
          <p:nvPr/>
        </p:nvSpPr>
        <p:spPr>
          <a:xfrm>
            <a:off x="33977164" y="11242770"/>
            <a:ext cx="15599710" cy="10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D92DA0-7C02-792A-6FF8-A651B68BF922}"/>
              </a:ext>
            </a:extLst>
          </p:cNvPr>
          <p:cNvSpPr txBox="1"/>
          <p:nvPr/>
        </p:nvSpPr>
        <p:spPr>
          <a:xfrm>
            <a:off x="35469350" y="11405154"/>
            <a:ext cx="12568681" cy="6454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95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Click to edit ) NEXT STEPS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EB3903-04A7-28FE-9B11-120DE4FBC301}"/>
              </a:ext>
            </a:extLst>
          </p:cNvPr>
          <p:cNvSpPr/>
          <p:nvPr/>
        </p:nvSpPr>
        <p:spPr>
          <a:xfrm>
            <a:off x="39419959" y="8352167"/>
            <a:ext cx="43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29C5FC-D094-13AE-1827-E4239813B043}"/>
              </a:ext>
            </a:extLst>
          </p:cNvPr>
          <p:cNvSpPr/>
          <p:nvPr/>
        </p:nvSpPr>
        <p:spPr>
          <a:xfrm>
            <a:off x="44714898" y="8261914"/>
            <a:ext cx="43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2E0DD2-78DD-ED18-4B74-F4DE43AD19D8}"/>
              </a:ext>
            </a:extLst>
          </p:cNvPr>
          <p:cNvSpPr/>
          <p:nvPr/>
        </p:nvSpPr>
        <p:spPr>
          <a:xfrm>
            <a:off x="17593352" y="4781651"/>
            <a:ext cx="14653863" cy="10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1825"/>
            <a:endParaRPr lang="en-US" sz="7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7A542E-4859-9609-25AE-14A1B92008B7}"/>
              </a:ext>
            </a:extLst>
          </p:cNvPr>
          <p:cNvSpPr txBox="1"/>
          <p:nvPr/>
        </p:nvSpPr>
        <p:spPr>
          <a:xfrm>
            <a:off x="19046926" y="4995847"/>
            <a:ext cx="11326123" cy="64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5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Click to edit ) OBJECTIVES AND METHDOLOGY</a:t>
            </a:r>
          </a:p>
        </p:txBody>
      </p:sp>
      <p:grpSp>
        <p:nvGrpSpPr>
          <p:cNvPr id="6" name="Google Shape;95;p1">
            <a:extLst>
              <a:ext uri="{FF2B5EF4-FFF2-40B4-BE49-F238E27FC236}">
                <a16:creationId xmlns:a16="http://schemas.microsoft.com/office/drawing/2014/main" id="{EF45D804-D81B-8B99-1298-135BB9CD1A28}"/>
              </a:ext>
            </a:extLst>
          </p:cNvPr>
          <p:cNvGrpSpPr/>
          <p:nvPr/>
        </p:nvGrpSpPr>
        <p:grpSpPr>
          <a:xfrm>
            <a:off x="16359847" y="10616262"/>
            <a:ext cx="800593" cy="2188192"/>
            <a:chOff x="2349438" y="-2007230"/>
            <a:chExt cx="464801" cy="1270403"/>
          </a:xfrm>
        </p:grpSpPr>
        <p:sp>
          <p:nvSpPr>
            <p:cNvPr id="7" name="Google Shape;96;p1">
              <a:extLst>
                <a:ext uri="{FF2B5EF4-FFF2-40B4-BE49-F238E27FC236}">
                  <a16:creationId xmlns:a16="http://schemas.microsoft.com/office/drawing/2014/main" id="{252C6CE8-F113-0C7C-0299-6064DCE9A10A}"/>
                </a:ext>
              </a:extLst>
            </p:cNvPr>
            <p:cNvSpPr txBox="1"/>
            <p:nvPr/>
          </p:nvSpPr>
          <p:spPr>
            <a:xfrm>
              <a:off x="2349438" y="-2007230"/>
              <a:ext cx="369461" cy="627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48" tIns="157431" rIns="314948" bIns="157431" anchor="t" anchorCtr="0">
              <a:spAutoFit/>
            </a:bodyPr>
            <a:lstStyle/>
            <a:p>
              <a:endParaRPr sz="496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7;p1">
              <a:extLst>
                <a:ext uri="{FF2B5EF4-FFF2-40B4-BE49-F238E27FC236}">
                  <a16:creationId xmlns:a16="http://schemas.microsoft.com/office/drawing/2014/main" id="{649FCFAE-917F-1086-932A-00ED1DE2D236}"/>
                </a:ext>
              </a:extLst>
            </p:cNvPr>
            <p:cNvSpPr/>
            <p:nvPr/>
          </p:nvSpPr>
          <p:spPr>
            <a:xfrm>
              <a:off x="2444778" y="-1438188"/>
              <a:ext cx="369461" cy="701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48" tIns="157431" rIns="314948" bIns="157431" anchor="t" anchorCtr="0">
              <a:spAutoFit/>
            </a:bodyPr>
            <a:lstStyle/>
            <a:p>
              <a:endParaRPr sz="5784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" name="Google Shape;98;p1">
            <a:extLst>
              <a:ext uri="{FF2B5EF4-FFF2-40B4-BE49-F238E27FC236}">
                <a16:creationId xmlns:a16="http://schemas.microsoft.com/office/drawing/2014/main" id="{1A111303-F83B-BD66-A480-C1B8CE5EB69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75" y="-79021"/>
            <a:ext cx="6233518" cy="42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person and leaves&#10;&#10;Description automatically generated">
            <a:extLst>
              <a:ext uri="{FF2B5EF4-FFF2-40B4-BE49-F238E27FC236}">
                <a16:creationId xmlns:a16="http://schemas.microsoft.com/office/drawing/2014/main" id="{4DA72B4C-0E94-73C9-7CE7-A2451080E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421" y="51690"/>
            <a:ext cx="4152381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0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1712</TotalTime>
  <Words>592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Eman M. Alhajji</cp:lastModifiedBy>
  <cp:revision>67</cp:revision>
  <dcterms:created xsi:type="dcterms:W3CDTF">2010-04-12T23:12:02Z</dcterms:created>
  <dcterms:modified xsi:type="dcterms:W3CDTF">2023-09-06T07:53:59Z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